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DC546-FEA3-4656-B84C-012E7857EF1B}"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23355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DC546-FEA3-4656-B84C-012E7857EF1B}"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55924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DC546-FEA3-4656-B84C-012E7857EF1B}"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12907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DC546-FEA3-4656-B84C-012E7857EF1B}"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60329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DC546-FEA3-4656-B84C-012E7857EF1B}"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67855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DC546-FEA3-4656-B84C-012E7857EF1B}"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422612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DC546-FEA3-4656-B84C-012E7857EF1B}" type="datetimeFigureOut">
              <a:rPr lang="en-US" smtClean="0"/>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67445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DC546-FEA3-4656-B84C-012E7857EF1B}" type="datetimeFigureOut">
              <a:rPr lang="en-US" smtClean="0"/>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63809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DC546-FEA3-4656-B84C-012E7857EF1B}" type="datetimeFigureOut">
              <a:rPr lang="en-US" smtClean="0"/>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135993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DC546-FEA3-4656-B84C-012E7857EF1B}"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208264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DC546-FEA3-4656-B84C-012E7857EF1B}"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3677-4E27-4C74-83A1-0D31D9ACC35A}" type="slidenum">
              <a:rPr lang="en-US" smtClean="0"/>
              <a:t>‹#›</a:t>
            </a:fld>
            <a:endParaRPr lang="en-US"/>
          </a:p>
        </p:txBody>
      </p:sp>
    </p:spTree>
    <p:extLst>
      <p:ext uri="{BB962C8B-B14F-4D97-AF65-F5344CB8AC3E}">
        <p14:creationId xmlns:p14="http://schemas.microsoft.com/office/powerpoint/2010/main" val="29240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DC546-FEA3-4656-B84C-012E7857EF1B}" type="datetimeFigureOut">
              <a:rPr lang="en-US" smtClean="0"/>
              <a:t>8/7/2018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03677-4E27-4C74-83A1-0D31D9ACC35A}" type="slidenum">
              <a:rPr lang="en-US" smtClean="0"/>
              <a:t>‹#›</a:t>
            </a:fld>
            <a:endParaRPr lang="en-US"/>
          </a:p>
        </p:txBody>
      </p:sp>
    </p:spTree>
    <p:extLst>
      <p:ext uri="{BB962C8B-B14F-4D97-AF65-F5344CB8AC3E}">
        <p14:creationId xmlns:p14="http://schemas.microsoft.com/office/powerpoint/2010/main" val="92652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ommunityreachcenter.org/" TargetMode="External"/><Relationship Id="rId7" Type="http://schemas.openxmlformats.org/officeDocument/2006/relationships/hyperlink" Target="http://www.score.org/" TargetMode="External"/><Relationship Id="rId2" Type="http://schemas.openxmlformats.org/officeDocument/2006/relationships/hyperlink" Target="http://www.aumhc.org/" TargetMode="External"/><Relationship Id="rId1" Type="http://schemas.openxmlformats.org/officeDocument/2006/relationships/slideLayout" Target="../slideLayouts/slideLayout2.xml"/><Relationship Id="rId6" Type="http://schemas.openxmlformats.org/officeDocument/2006/relationships/hyperlink" Target="http://www.allhealthnetwork.org/" TargetMode="External"/><Relationship Id="rId5" Type="http://schemas.openxmlformats.org/officeDocument/2006/relationships/hyperlink" Target="https://mhcd.org/" TargetMode="External"/><Relationship Id="rId4" Type="http://schemas.openxmlformats.org/officeDocument/2006/relationships/hyperlink" Target="http://www.jcm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36769"/>
            <a:ext cx="8610600" cy="630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6545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87388" y="-1595438"/>
            <a:ext cx="7769225" cy="1005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75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1231106"/>
          </a:xfrm>
          <a:prstGeom prst="rect">
            <a:avLst/>
          </a:prstGeom>
        </p:spPr>
        <p:txBody>
          <a:bodyPr wrap="square">
            <a:spAutoFit/>
          </a:bodyPr>
          <a:lstStyle/>
          <a:p>
            <a:pPr algn="ctr"/>
            <a:r>
              <a:rPr lang="en-US" b="1" dirty="0" smtClean="0"/>
              <a:t>What Works, What Doesn’t Work</a:t>
            </a:r>
          </a:p>
          <a:p>
            <a:r>
              <a:rPr lang="en-US" sz="1400" dirty="0" smtClean="0"/>
              <a:t>Use this brain storming tool to explore any idea related to jobs, tasks, supervision, transportation, etc. On a flipchart or piece of paper record “what works” on one half of the paper and “what doesn’t work” on the other half. The best way to use this tool is by coming up with a strategy that DOES WORK for each one that doesn’t. This technique is especially effective to get people to think positively about possibilities and solve problems. </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150859587"/>
              </p:ext>
            </p:extLst>
          </p:nvPr>
        </p:nvGraphicFramePr>
        <p:xfrm>
          <a:off x="685800" y="1905000"/>
          <a:ext cx="7620000" cy="4358640"/>
        </p:xfrm>
        <a:graphic>
          <a:graphicData uri="http://schemas.openxmlformats.org/drawingml/2006/table">
            <a:tbl>
              <a:tblPr firstRow="1" bandRow="1">
                <a:tableStyleId>{5FD0F851-EC5A-4D38-B0AD-8093EC10F338}</a:tableStyleId>
              </a:tblPr>
              <a:tblGrid>
                <a:gridCol w="3810000"/>
                <a:gridCol w="3810000"/>
              </a:tblGrid>
              <a:tr h="0">
                <a:tc>
                  <a:txBody>
                    <a:bodyPr/>
                    <a:lstStyle/>
                    <a:p>
                      <a:pPr algn="ctr"/>
                      <a:r>
                        <a:rPr lang="en-US" sz="1600" dirty="0" smtClean="0"/>
                        <a:t>What Works</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What Doesn’t Work</a:t>
                      </a:r>
                      <a:endParaRPr lang="en-US" sz="1600"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72491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85139041"/>
              </p:ext>
            </p:extLst>
          </p:nvPr>
        </p:nvGraphicFramePr>
        <p:xfrm>
          <a:off x="533400" y="1685330"/>
          <a:ext cx="7620000" cy="4486870"/>
        </p:xfrm>
        <a:graphic>
          <a:graphicData uri="http://schemas.openxmlformats.org/drawingml/2006/table">
            <a:tbl>
              <a:tblPr firstRow="1" bandRow="1">
                <a:tableStyleId>{5FD0F851-EC5A-4D38-B0AD-8093EC10F338}</a:tableStyleId>
              </a:tblPr>
              <a:tblGrid>
                <a:gridCol w="3810000"/>
                <a:gridCol w="3810000"/>
              </a:tblGrid>
              <a:tr h="0">
                <a:tc>
                  <a:txBody>
                    <a:bodyPr/>
                    <a:lstStyle/>
                    <a:p>
                      <a:pPr algn="ctr"/>
                      <a:r>
                        <a:rPr lang="en-US" sz="1600" dirty="0" smtClean="0"/>
                        <a:t>Advantages of Disclosure</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Disadvantages of Disclosure</a:t>
                      </a:r>
                      <a:endParaRPr lang="en-US" sz="1600"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49399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
        <p:nvSpPr>
          <p:cNvPr id="3" name="TextBox 2"/>
          <p:cNvSpPr txBox="1"/>
          <p:nvPr/>
        </p:nvSpPr>
        <p:spPr>
          <a:xfrm>
            <a:off x="381000" y="457200"/>
            <a:ext cx="8153400" cy="923330"/>
          </a:xfrm>
          <a:prstGeom prst="rect">
            <a:avLst/>
          </a:prstGeom>
          <a:noFill/>
        </p:spPr>
        <p:txBody>
          <a:bodyPr wrap="square" rtlCol="0">
            <a:spAutoFit/>
          </a:bodyPr>
          <a:lstStyle/>
          <a:p>
            <a:r>
              <a:rPr lang="en-US" dirty="0" smtClean="0"/>
              <a:t>Possible Accommodations Needed:________________________________________ __________________________________________________________________________________________________________________________________________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784899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dirty="0" smtClean="0"/>
              <a:t>Resources </a:t>
            </a:r>
            <a:endParaRPr lang="en-US" sz="2800" dirty="0"/>
          </a:p>
        </p:txBody>
      </p:sp>
      <p:sp>
        <p:nvSpPr>
          <p:cNvPr id="3" name="Content Placeholder 2"/>
          <p:cNvSpPr>
            <a:spLocks noGrp="1"/>
          </p:cNvSpPr>
          <p:nvPr>
            <p:ph idx="1"/>
          </p:nvPr>
        </p:nvSpPr>
        <p:spPr>
          <a:xfrm>
            <a:off x="457200" y="838200"/>
            <a:ext cx="8229600" cy="5287965"/>
          </a:xfrm>
        </p:spPr>
        <p:txBody>
          <a:bodyPr>
            <a:noAutofit/>
          </a:bodyPr>
          <a:lstStyle/>
          <a:p>
            <a:pPr marL="0" indent="0">
              <a:buNone/>
            </a:pPr>
            <a:r>
              <a:rPr lang="en-US" sz="2000" b="1" dirty="0" smtClean="0"/>
              <a:t>Employment and Self-Employment</a:t>
            </a:r>
          </a:p>
          <a:p>
            <a:r>
              <a:rPr lang="en-US" sz="2000" dirty="0" smtClean="0"/>
              <a:t>   The Division of Vocational Rehabilitation        (877) 243-2823</a:t>
            </a:r>
          </a:p>
          <a:p>
            <a:r>
              <a:rPr lang="en-US" sz="2000" dirty="0" smtClean="0"/>
              <a:t>   Local Mental Health Agency with an </a:t>
            </a:r>
            <a:r>
              <a:rPr lang="en-US" sz="2000" dirty="0" smtClean="0"/>
              <a:t>Employment</a:t>
            </a:r>
            <a:r>
              <a:rPr lang="en-US" sz="2000" dirty="0" smtClean="0"/>
              <a:t> Program </a:t>
            </a:r>
          </a:p>
          <a:p>
            <a:pPr lvl="1"/>
            <a:r>
              <a:rPr lang="en-US" sz="1400" dirty="0" smtClean="0"/>
              <a:t>(</a:t>
            </a:r>
            <a:r>
              <a:rPr lang="en-US" sz="1400" dirty="0" smtClean="0">
                <a:hlinkClick r:id="rId2"/>
              </a:rPr>
              <a:t>Aurora Mental Health  Center</a:t>
            </a:r>
            <a:r>
              <a:rPr lang="en-US" sz="1400" dirty="0" smtClean="0"/>
              <a:t>, </a:t>
            </a:r>
            <a:r>
              <a:rPr lang="en-US" sz="1400" dirty="0" smtClean="0">
                <a:hlinkClick r:id="rId3"/>
              </a:rPr>
              <a:t>Community Reach Center</a:t>
            </a:r>
            <a:r>
              <a:rPr lang="en-US" sz="1400" dirty="0" smtClean="0"/>
              <a:t>, </a:t>
            </a:r>
            <a:r>
              <a:rPr lang="en-US" sz="1400" dirty="0" smtClean="0">
                <a:hlinkClick r:id="rId4"/>
              </a:rPr>
              <a:t>Jefferson Center for Mental Health</a:t>
            </a:r>
            <a:r>
              <a:rPr lang="en-US" sz="1400" dirty="0" smtClean="0"/>
              <a:t>, </a:t>
            </a:r>
            <a:r>
              <a:rPr lang="en-US" sz="1400" dirty="0" smtClean="0">
                <a:hlinkClick r:id="rId5"/>
              </a:rPr>
              <a:t>Mental Health Center  of Denver</a:t>
            </a:r>
            <a:r>
              <a:rPr lang="en-US" sz="1400" dirty="0" smtClean="0"/>
              <a:t>, </a:t>
            </a:r>
            <a:r>
              <a:rPr lang="en-US" sz="1400" dirty="0" err="1" smtClean="0">
                <a:effectLst/>
                <a:hlinkClick r:id="rId6"/>
              </a:rPr>
              <a:t>ALLHealth</a:t>
            </a:r>
            <a:r>
              <a:rPr lang="en-US" sz="1400" dirty="0" smtClean="0">
                <a:effectLst/>
                <a:hlinkClick r:id="rId6"/>
              </a:rPr>
              <a:t> Network</a:t>
            </a:r>
            <a:r>
              <a:rPr lang="en-US" sz="1400" dirty="0" smtClean="0">
                <a:effectLst/>
              </a:rPr>
              <a:t>, </a:t>
            </a:r>
            <a:r>
              <a:rPr lang="en-US" sz="1400" dirty="0" smtClean="0"/>
              <a:t>etc.)</a:t>
            </a:r>
          </a:p>
          <a:p>
            <a:pPr marL="566928" indent="-457200"/>
            <a:r>
              <a:rPr lang="en-US" sz="2000" dirty="0" smtClean="0"/>
              <a:t>Small Business Development Centers (Denver, Aurora, Westminster, Boulder, etc.) </a:t>
            </a:r>
          </a:p>
          <a:p>
            <a:pPr marL="566928" indent="-457200"/>
            <a:r>
              <a:rPr lang="en-US" sz="2000" dirty="0" smtClean="0"/>
              <a:t>SCORE  </a:t>
            </a:r>
            <a:r>
              <a:rPr lang="en-US" sz="2000" dirty="0" smtClean="0">
                <a:hlinkClick r:id="rId7"/>
              </a:rPr>
              <a:t>www.score.org</a:t>
            </a:r>
            <a:r>
              <a:rPr lang="en-US" sz="2000" dirty="0" smtClean="0"/>
              <a:t> - small business start up mentors and workshops</a:t>
            </a:r>
          </a:p>
          <a:p>
            <a:endParaRPr lang="en-US" sz="1200" dirty="0" smtClean="0"/>
          </a:p>
          <a:p>
            <a:pPr marL="0" indent="0">
              <a:buNone/>
            </a:pPr>
            <a:r>
              <a:rPr lang="en-US" sz="2000" b="1" dirty="0" smtClean="0"/>
              <a:t>Education</a:t>
            </a:r>
            <a:endParaRPr lang="en-US" sz="2000" b="1" dirty="0" smtClean="0"/>
          </a:p>
          <a:p>
            <a:pPr marL="566928" indent="-457200"/>
            <a:r>
              <a:rPr lang="en-US" sz="2000" dirty="0" smtClean="0"/>
              <a:t>Educational Opportunity Centers (CCD, CSU, Greeley, Adams County) </a:t>
            </a:r>
          </a:p>
          <a:p>
            <a:pPr marL="566928" indent="-457200"/>
            <a:r>
              <a:rPr lang="en-US" sz="2000" dirty="0" smtClean="0"/>
              <a:t>College Disability Services or Accessibility Services at Community Colleges and Universities</a:t>
            </a:r>
          </a:p>
          <a:p>
            <a:pPr marL="109728" indent="0">
              <a:buNone/>
            </a:pPr>
            <a:endParaRPr lang="en-US" sz="1200" dirty="0" smtClean="0"/>
          </a:p>
          <a:p>
            <a:pPr marL="109728" indent="0">
              <a:buNone/>
            </a:pPr>
            <a:r>
              <a:rPr lang="en-US" sz="2000" b="1" dirty="0" smtClean="0"/>
              <a:t>Volunteering</a:t>
            </a:r>
          </a:p>
          <a:p>
            <a:pPr marL="566928" indent="-457200"/>
            <a:r>
              <a:rPr lang="en-US" sz="2000" dirty="0" smtClean="0"/>
              <a:t>Metro Volunteers  (303)282-1234</a:t>
            </a:r>
            <a:endParaRPr lang="en-US" sz="2000" dirty="0" smtClean="0"/>
          </a:p>
        </p:txBody>
      </p:sp>
    </p:spTree>
    <p:extLst>
      <p:ext uri="{BB962C8B-B14F-4D97-AF65-F5344CB8AC3E}">
        <p14:creationId xmlns:p14="http://schemas.microsoft.com/office/powerpoint/2010/main" val="2324593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217</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Resources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Gayann</dc:creator>
  <cp:lastModifiedBy>Gayann</cp:lastModifiedBy>
  <cp:revision>7</cp:revision>
  <dcterms:created xsi:type="dcterms:W3CDTF">2018-08-08T04:55:12Z</dcterms:created>
  <dcterms:modified xsi:type="dcterms:W3CDTF">2018-08-08T06:10:37Z</dcterms:modified>
</cp:coreProperties>
</file>