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ntura Associate" initials="C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50"/>
    <a:srgbClr val="333366"/>
    <a:srgbClr val="33334D"/>
    <a:srgbClr val="0047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55"/>
  </p:normalViewPr>
  <p:slideViewPr>
    <p:cSldViewPr snapToGrid="0" snapToObjects="1">
      <p:cViewPr varScale="1">
        <p:scale>
          <a:sx n="83" d="100"/>
          <a:sy n="83" d="100"/>
        </p:scale>
        <p:origin x="3018" y="102"/>
      </p:cViewPr>
      <p:guideLst>
        <p:guide orient="horz" pos="2160"/>
        <p:guide pos="2880"/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50AD67-8897-3942-BC6A-029FEADA6D05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146649-B4FC-FA42-947C-2131D56F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84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937901-46C0-D844-AF65-89C1A6B81DC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902711-77B3-354E-88A6-29A48120E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467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58712C5-D14F-459E-BB34-C5A02B5C03DE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63F0-E4A9-7E47-8661-8DB09BA96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3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6EF317D-3BC5-437C-8109-CE6BC3412A65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63F0-E4A9-7E47-8661-8DB09BA96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3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4F9E610-2EEF-49CF-9ABC-9FE29D30F016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63F0-E4A9-7E47-8661-8DB09BA96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9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CA24AFEC-D5AD-4990-9FCE-07AB6A6575E2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63F0-E4A9-7E47-8661-8DB09BA96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7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BED1644-106F-4A0F-992D-F88C2708CCFE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63F0-E4A9-7E47-8661-8DB09BA96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2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6EDCD54-A8DD-423A-AD2A-6DFA31ADD035}" type="datetime1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63F0-E4A9-7E47-8661-8DB09BA96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1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4BB3BC2-AECB-4BD6-BCCA-93FDF62C2E11}" type="datetime1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63F0-E4A9-7E47-8661-8DB09BA96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2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2C76553-FA97-40F1-9E54-489E1479B150}" type="datetime1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63F0-E4A9-7E47-8661-8DB09BA96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6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32FD964-51E4-4DCF-A9C2-79E46095450A}" type="datetime1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63F0-E4A9-7E47-8661-8DB09BA96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9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71BA28D8-ACBD-4C4F-94E1-A5D3030736E7}" type="datetime1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63F0-E4A9-7E47-8661-8DB09BA96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5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6746B95-BE79-4C58-BB24-8A33EE3EBB2B}" type="datetime1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63F0-E4A9-7E47-8661-8DB09BA96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8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851937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582131"/>
            <a:ext cx="6172200" cy="5726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33366"/>
                </a:solidFill>
              </a:defRPr>
            </a:lvl1pPr>
          </a:lstStyle>
          <a:p>
            <a:fld id="{616263F0-E4A9-7E47-8661-8DB09BA969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69319"/>
            <a:ext cx="6858000" cy="703100"/>
          </a:xfrm>
          <a:prstGeom prst="rect">
            <a:avLst/>
          </a:prstGeom>
          <a:solidFill>
            <a:srgbClr val="3333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61893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454151"/>
            <a:ext cx="1911853" cy="50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32348"/>
            <a:ext cx="4668253" cy="9038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STROKE AWARENESS: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DID YOU KNOW? </a:t>
            </a:r>
          </a:p>
          <a:p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An ischemic stroke occurs when a clot or plaque blocks a blood vessel, cutting off blood flow to a part of the brain.</a:t>
            </a:r>
            <a:r>
              <a:rPr lang="en-US" sz="1400" baseline="30000" dirty="0"/>
              <a:t> </a:t>
            </a:r>
            <a:r>
              <a:rPr lang="en-US" sz="1400" dirty="0"/>
              <a:t>Without oxygen-rich blood, brain cells die.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400" baseline="30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Most strokes are classified as ischemic. </a:t>
            </a:r>
          </a:p>
          <a:p>
            <a:pPr lvl="0"/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A hemorrhagic stroke occurs when  there is bleeding in the brain. </a:t>
            </a:r>
          </a:p>
          <a:p>
            <a:pPr lvl="0"/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A subarachnoid hemorrhage occurs when an aneurysm, or weakened blood vessel, ruptures and causes bleeding around the brain. </a:t>
            </a:r>
          </a:p>
          <a:p>
            <a:pPr lvl="0"/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Stroke patients who receive  IV </a:t>
            </a:r>
            <a:r>
              <a:rPr lang="en-US" sz="1400" dirty="0" err="1"/>
              <a:t>tPA</a:t>
            </a:r>
            <a:r>
              <a:rPr lang="en-US" sz="1400" dirty="0"/>
              <a:t> (</a:t>
            </a:r>
            <a:r>
              <a:rPr lang="en-US" sz="1400" dirty="0" err="1"/>
              <a:t>alteplase</a:t>
            </a:r>
            <a:r>
              <a:rPr lang="en-US" sz="1400" dirty="0"/>
              <a:t>) within 90 minutes of symptom onset are almost 3x more likely to recover with little or no disability.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Reasons for delay in treatment of stroke  include  NOT using 911 and NOT recognizing  speech difficulty as a sign of a stroke. 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American Stroke Association updated  their guidelines to recommend the use of stent retrievers for eligible patients. While IV r-</a:t>
            </a:r>
            <a:r>
              <a:rPr lang="en-US" sz="1400" dirty="0" err="1"/>
              <a:t>tPA</a:t>
            </a:r>
            <a:r>
              <a:rPr lang="en-US" sz="1400" dirty="0"/>
              <a:t> (</a:t>
            </a:r>
            <a:r>
              <a:rPr lang="en-US" sz="1400" dirty="0" err="1"/>
              <a:t>alteplase</a:t>
            </a:r>
            <a:r>
              <a:rPr lang="en-US" sz="1400" dirty="0"/>
              <a:t>) is a drug to dissolve a clot, a stent retriever is a mechanical device used by the Neuro Interventional Team to remove the clot. Guidelines recommend using them together in eligible patients.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Someone in the United States has a stroke every 40 seconds. Every four minutes, someone dies of a stroke.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High blood pressure is the number one  risk factor for causing a stroke.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000" b="1" dirty="0"/>
          </a:p>
          <a:p>
            <a:r>
              <a:rPr lang="en-US" sz="1000" b="1" dirty="0"/>
              <a:t>Data from 2017 ASA Fact Sheet http://www.strokeassociation.org/STROKEORG/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511" y="219078"/>
            <a:ext cx="1645920" cy="12328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511" y="6636694"/>
            <a:ext cx="1645920" cy="11394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645" y="2035729"/>
            <a:ext cx="2103120" cy="68850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65" y="4866977"/>
            <a:ext cx="1554480" cy="126730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103" y="8372604"/>
            <a:ext cx="1828800" cy="48381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87089" y="3320716"/>
            <a:ext cx="1783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STROKE AWARENESS MONTH</a:t>
            </a:r>
          </a:p>
        </p:txBody>
      </p:sp>
    </p:spTree>
    <p:extLst>
      <p:ext uri="{BB962C8B-B14F-4D97-AF65-F5344CB8AC3E}">
        <p14:creationId xmlns:p14="http://schemas.microsoft.com/office/powerpoint/2010/main" val="260422352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3" id="{AFF67F85-39F6-A94B-8B71-DAA3749FD782}" vid="{756C03CC-F5B6-584E-B826-6966F769A3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129</TotalTime>
  <Words>239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Blank</vt:lpstr>
      <vt:lpstr>PowerPoint Presentation</vt:lpstr>
    </vt:vector>
  </TitlesOfParts>
  <Company>Centura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Centura Associate</dc:creator>
  <cp:lastModifiedBy>Joanne</cp:lastModifiedBy>
  <cp:revision>11</cp:revision>
  <cp:lastPrinted>2019-05-08T02:40:22Z</cp:lastPrinted>
  <dcterms:created xsi:type="dcterms:W3CDTF">2017-04-28T18:01:02Z</dcterms:created>
  <dcterms:modified xsi:type="dcterms:W3CDTF">2019-05-08T02:40:44Z</dcterms:modified>
</cp:coreProperties>
</file>