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CCD52-D01A-49D0-A838-B50DF619B4C1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68597-6A2A-4AF2-901D-7793BE58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9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32" tIns="45716" rIns="91432" bIns="45716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0332ED-9B87-40E4-A01E-6201C3D9379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21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7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5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5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75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33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8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3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3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3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3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8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23959-B56D-4FEA-AC73-76CE2318EA45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1F48E-F611-4F7F-BB08-D08A9D885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8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Limited Capacity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Explaining how a healthy brain and a post TBI brain are different</a:t>
            </a:r>
          </a:p>
        </p:txBody>
      </p:sp>
    </p:spTree>
    <p:extLst>
      <p:ext uri="{BB962C8B-B14F-4D97-AF65-F5344CB8AC3E}">
        <p14:creationId xmlns:p14="http://schemas.microsoft.com/office/powerpoint/2010/main" val="82762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ubtitle 23"/>
          <p:cNvSpPr>
            <a:spLocks noGrp="1"/>
          </p:cNvSpPr>
          <p:nvPr>
            <p:ph type="subTitle" idx="4294967295"/>
          </p:nvPr>
        </p:nvSpPr>
        <p:spPr>
          <a:xfrm>
            <a:off x="2628900" y="5943600"/>
            <a:ext cx="6515100" cy="792163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dirty="0"/>
              <a:t>Less Reserve = More Demand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en-US" sz="1600" dirty="0"/>
              <a:t>“Mary Lou </a:t>
            </a:r>
            <a:r>
              <a:rPr lang="en-US" sz="1600" dirty="0" err="1"/>
              <a:t>Acimovic</a:t>
            </a:r>
            <a:r>
              <a:rPr lang="en-US" sz="1600" dirty="0"/>
              <a:t>, Limited Capacity Model”</a:t>
            </a:r>
          </a:p>
        </p:txBody>
      </p:sp>
      <p:sp>
        <p:nvSpPr>
          <p:cNvPr id="269323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851400"/>
            <a:ext cx="8686800" cy="1092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 Healthy Brain	            Post TBI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04800" y="990600"/>
            <a:ext cx="4176713" cy="4114800"/>
            <a:chOff x="1248" y="864"/>
            <a:chExt cx="3214" cy="3193"/>
          </a:xfrm>
        </p:grpSpPr>
        <p:sp>
          <p:nvSpPr>
            <p:cNvPr id="10245" name="Oval 2"/>
            <p:cNvSpPr>
              <a:spLocks noChangeArrowheads="1"/>
            </p:cNvSpPr>
            <p:nvPr/>
          </p:nvSpPr>
          <p:spPr bwMode="auto">
            <a:xfrm>
              <a:off x="1248" y="864"/>
              <a:ext cx="3168" cy="319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accent6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20496" name="Line 3"/>
            <p:cNvSpPr>
              <a:spLocks noChangeShapeType="1"/>
            </p:cNvSpPr>
            <p:nvPr/>
          </p:nvSpPr>
          <p:spPr bwMode="auto">
            <a:xfrm>
              <a:off x="1776" y="1296"/>
              <a:ext cx="110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7" name="Line 4"/>
            <p:cNvSpPr>
              <a:spLocks noChangeShapeType="1"/>
            </p:cNvSpPr>
            <p:nvPr/>
          </p:nvSpPr>
          <p:spPr bwMode="auto">
            <a:xfrm flipV="1">
              <a:off x="2880" y="960"/>
              <a:ext cx="432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8" name="Line 5"/>
            <p:cNvSpPr>
              <a:spLocks noChangeShapeType="1"/>
            </p:cNvSpPr>
            <p:nvPr/>
          </p:nvSpPr>
          <p:spPr bwMode="auto">
            <a:xfrm flipV="1">
              <a:off x="2880" y="1872"/>
              <a:ext cx="14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9" name="Line 6"/>
            <p:cNvSpPr>
              <a:spLocks noChangeShapeType="1"/>
            </p:cNvSpPr>
            <p:nvPr/>
          </p:nvSpPr>
          <p:spPr bwMode="auto">
            <a:xfrm>
              <a:off x="2880" y="2448"/>
              <a:ext cx="139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00" name="Text Box 7"/>
            <p:cNvSpPr txBox="1">
              <a:spLocks noChangeArrowheads="1"/>
            </p:cNvSpPr>
            <p:nvPr/>
          </p:nvSpPr>
          <p:spPr bwMode="auto">
            <a:xfrm>
              <a:off x="1680" y="2496"/>
              <a:ext cx="129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w Cen MT" pitchFamily="34" charset="0"/>
                </a:rPr>
                <a:t>Reserve</a:t>
              </a:r>
            </a:p>
          </p:txBody>
        </p:sp>
        <p:sp>
          <p:nvSpPr>
            <p:cNvPr id="20501" name="Text Box 8"/>
            <p:cNvSpPr txBox="1">
              <a:spLocks noChangeArrowheads="1"/>
            </p:cNvSpPr>
            <p:nvPr/>
          </p:nvSpPr>
          <p:spPr bwMode="auto">
            <a:xfrm>
              <a:off x="2160" y="1152"/>
              <a:ext cx="912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w Cen MT" pitchFamily="34" charset="0"/>
                </a:rPr>
                <a:t>Cognition</a:t>
              </a:r>
              <a:br>
                <a:rPr lang="en-US">
                  <a:latin typeface="Tw Cen MT" pitchFamily="34" charset="0"/>
                </a:rPr>
              </a:br>
              <a:r>
                <a:rPr lang="en-US">
                  <a:latin typeface="Tw Cen MT" pitchFamily="34" charset="0"/>
                </a:rPr>
                <a:t>Demands</a:t>
              </a:r>
            </a:p>
          </p:txBody>
        </p:sp>
        <p:sp>
          <p:nvSpPr>
            <p:cNvPr id="20502" name="Text Box 9"/>
            <p:cNvSpPr txBox="1">
              <a:spLocks noChangeArrowheads="1"/>
            </p:cNvSpPr>
            <p:nvPr/>
          </p:nvSpPr>
          <p:spPr bwMode="auto">
            <a:xfrm>
              <a:off x="3216" y="1410"/>
              <a:ext cx="884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w Cen MT" pitchFamily="34" charset="0"/>
                </a:rPr>
                <a:t>Emotional</a:t>
              </a:r>
              <a:br>
                <a:rPr lang="en-US">
                  <a:latin typeface="Tw Cen MT" pitchFamily="34" charset="0"/>
                </a:rPr>
              </a:br>
              <a:r>
                <a:rPr lang="en-US">
                  <a:latin typeface="Tw Cen MT" pitchFamily="34" charset="0"/>
                </a:rPr>
                <a:t>Demands</a:t>
              </a:r>
            </a:p>
          </p:txBody>
        </p:sp>
        <p:sp>
          <p:nvSpPr>
            <p:cNvPr id="20503" name="Text Box 10"/>
            <p:cNvSpPr txBox="1">
              <a:spLocks noChangeArrowheads="1"/>
            </p:cNvSpPr>
            <p:nvPr/>
          </p:nvSpPr>
          <p:spPr bwMode="auto">
            <a:xfrm>
              <a:off x="3454" y="2170"/>
              <a:ext cx="1008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w Cen MT" pitchFamily="34" charset="0"/>
                </a:rPr>
                <a:t>Physical</a:t>
              </a:r>
              <a:br>
                <a:rPr lang="en-US">
                  <a:latin typeface="Tw Cen MT" pitchFamily="34" charset="0"/>
                </a:rPr>
              </a:br>
              <a:r>
                <a:rPr lang="en-US">
                  <a:latin typeface="Tw Cen MT" pitchFamily="34" charset="0"/>
                </a:rPr>
                <a:t>Demands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800600" y="914400"/>
            <a:ext cx="4191000" cy="4267200"/>
            <a:chOff x="1248" y="864"/>
            <a:chExt cx="3216" cy="3120"/>
          </a:xfrm>
        </p:grpSpPr>
        <p:sp>
          <p:nvSpPr>
            <p:cNvPr id="20486" name="Oval 2"/>
            <p:cNvSpPr>
              <a:spLocks noChangeArrowheads="1"/>
            </p:cNvSpPr>
            <p:nvPr/>
          </p:nvSpPr>
          <p:spPr bwMode="auto">
            <a:xfrm>
              <a:off x="1248" y="864"/>
              <a:ext cx="3216" cy="31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 pitchFamily="34" charset="0"/>
              </a:endParaRPr>
            </a:p>
          </p:txBody>
        </p:sp>
        <p:sp>
          <p:nvSpPr>
            <p:cNvPr id="20487" name="Line 3"/>
            <p:cNvSpPr>
              <a:spLocks noChangeShapeType="1"/>
            </p:cNvSpPr>
            <p:nvPr/>
          </p:nvSpPr>
          <p:spPr bwMode="auto">
            <a:xfrm>
              <a:off x="1248" y="2208"/>
              <a:ext cx="16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Line 4"/>
            <p:cNvSpPr>
              <a:spLocks noChangeShapeType="1"/>
            </p:cNvSpPr>
            <p:nvPr/>
          </p:nvSpPr>
          <p:spPr bwMode="auto">
            <a:xfrm flipV="1">
              <a:off x="2880" y="1200"/>
              <a:ext cx="96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5"/>
            <p:cNvSpPr>
              <a:spLocks noChangeShapeType="1"/>
            </p:cNvSpPr>
            <p:nvPr/>
          </p:nvSpPr>
          <p:spPr bwMode="auto">
            <a:xfrm>
              <a:off x="2880" y="2448"/>
              <a:ext cx="768" cy="1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6"/>
            <p:cNvSpPr>
              <a:spLocks noChangeShapeType="1"/>
            </p:cNvSpPr>
            <p:nvPr/>
          </p:nvSpPr>
          <p:spPr bwMode="auto">
            <a:xfrm flipH="1">
              <a:off x="1344" y="2448"/>
              <a:ext cx="15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Text Box 7"/>
            <p:cNvSpPr txBox="1">
              <a:spLocks noChangeArrowheads="1"/>
            </p:cNvSpPr>
            <p:nvPr/>
          </p:nvSpPr>
          <p:spPr bwMode="auto">
            <a:xfrm>
              <a:off x="1296" y="2251"/>
              <a:ext cx="1296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w Cen MT" pitchFamily="34" charset="0"/>
                </a:rPr>
                <a:t>Reserve</a:t>
              </a:r>
            </a:p>
          </p:txBody>
        </p:sp>
        <p:sp>
          <p:nvSpPr>
            <p:cNvPr id="20492" name="Text Box 8"/>
            <p:cNvSpPr txBox="1">
              <a:spLocks noChangeArrowheads="1"/>
            </p:cNvSpPr>
            <p:nvPr/>
          </p:nvSpPr>
          <p:spPr bwMode="auto">
            <a:xfrm>
              <a:off x="2112" y="1440"/>
              <a:ext cx="912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w Cen MT" pitchFamily="34" charset="0"/>
                </a:rPr>
                <a:t>Cognition</a:t>
              </a:r>
              <a:br>
                <a:rPr lang="en-US">
                  <a:latin typeface="Tw Cen MT" pitchFamily="34" charset="0"/>
                </a:rPr>
              </a:br>
              <a:r>
                <a:rPr lang="en-US">
                  <a:latin typeface="Tw Cen MT" pitchFamily="34" charset="0"/>
                </a:rPr>
                <a:t>Demands</a:t>
              </a:r>
            </a:p>
          </p:txBody>
        </p:sp>
        <p:sp>
          <p:nvSpPr>
            <p:cNvPr id="20493" name="Text Box 9"/>
            <p:cNvSpPr txBox="1">
              <a:spLocks noChangeArrowheads="1"/>
            </p:cNvSpPr>
            <p:nvPr/>
          </p:nvSpPr>
          <p:spPr bwMode="auto">
            <a:xfrm>
              <a:off x="3178" y="2208"/>
              <a:ext cx="998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w Cen MT" pitchFamily="34" charset="0"/>
                </a:rPr>
                <a:t>Emotional</a:t>
              </a:r>
              <a:br>
                <a:rPr lang="en-US">
                  <a:latin typeface="Tw Cen MT" pitchFamily="34" charset="0"/>
                </a:rPr>
              </a:br>
              <a:r>
                <a:rPr lang="en-US">
                  <a:latin typeface="Tw Cen MT" pitchFamily="34" charset="0"/>
                </a:rPr>
                <a:t>Demands</a:t>
              </a:r>
            </a:p>
          </p:txBody>
        </p:sp>
        <p:sp>
          <p:nvSpPr>
            <p:cNvPr id="20494" name="Text Box 10"/>
            <p:cNvSpPr txBox="1">
              <a:spLocks noChangeArrowheads="1"/>
            </p:cNvSpPr>
            <p:nvPr/>
          </p:nvSpPr>
          <p:spPr bwMode="auto">
            <a:xfrm>
              <a:off x="2112" y="3021"/>
              <a:ext cx="1008" cy="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Tw Cen MT" pitchFamily="34" charset="0"/>
                </a:rPr>
                <a:t>Physical</a:t>
              </a:r>
              <a:br>
                <a:rPr lang="en-US">
                  <a:latin typeface="Tw Cen MT" pitchFamily="34" charset="0"/>
                </a:rPr>
              </a:br>
              <a:r>
                <a:rPr lang="en-US">
                  <a:latin typeface="Tw Cen MT" pitchFamily="34" charset="0"/>
                </a:rPr>
                <a:t>Demands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711614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41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Tw Cen MT</vt:lpstr>
      <vt:lpstr>Wingdings</vt:lpstr>
      <vt:lpstr>Office Theme</vt:lpstr>
      <vt:lpstr>Limited Capacity Model</vt:lpstr>
      <vt:lpstr> Healthy Brain             Post TBI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Limited Capacity Model</dc:title>
  <dc:creator>Nancy Freeman</dc:creator>
  <cp:lastModifiedBy>Joanne</cp:lastModifiedBy>
  <cp:revision>4</cp:revision>
  <dcterms:created xsi:type="dcterms:W3CDTF">2015-03-12T16:07:12Z</dcterms:created>
  <dcterms:modified xsi:type="dcterms:W3CDTF">2019-10-15T14:39:07Z</dcterms:modified>
</cp:coreProperties>
</file>